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7.png"/><Relationship Id="rId3" Type="http://schemas.openxmlformats.org/officeDocument/2006/relationships/image" Target="../media/image5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95.png"/><Relationship Id="rId5" Type="http://schemas.openxmlformats.org/officeDocument/2006/relationships/image" Target="../media/image1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1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10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9.png"/><Relationship Id="rId10" Type="http://schemas.openxmlformats.org/officeDocument/2006/relationships/image" Target="../media/image102.png"/><Relationship Id="rId4" Type="http://schemas.openxmlformats.org/officeDocument/2006/relationships/image" Target="../media/image18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9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10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03.png"/><Relationship Id="rId5" Type="http://schemas.openxmlformats.org/officeDocument/2006/relationships/image" Target="../media/image19.png"/><Relationship Id="rId15" Type="http://schemas.openxmlformats.org/officeDocument/2006/relationships/image" Target="../media/image111.png"/><Relationship Id="rId10" Type="http://schemas.openxmlformats.org/officeDocument/2006/relationships/image" Target="../media/image102.png"/><Relationship Id="rId4" Type="http://schemas.openxmlformats.org/officeDocument/2006/relationships/image" Target="../media/image18.png"/><Relationship Id="rId9" Type="http://schemas.openxmlformats.org/officeDocument/2006/relationships/image" Target="../media/image108.png"/><Relationship Id="rId1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03.png"/><Relationship Id="rId3" Type="http://schemas.openxmlformats.org/officeDocument/2006/relationships/image" Target="../media/image50.png"/><Relationship Id="rId7" Type="http://schemas.openxmlformats.org/officeDocument/2006/relationships/image" Target="../media/image112.png"/><Relationship Id="rId12" Type="http://schemas.openxmlformats.org/officeDocument/2006/relationships/image" Target="../media/image10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15.png"/><Relationship Id="rId5" Type="http://schemas.openxmlformats.org/officeDocument/2006/relationships/image" Target="../media/image19.png"/><Relationship Id="rId15" Type="http://schemas.openxmlformats.org/officeDocument/2006/relationships/image" Target="../media/image117.png"/><Relationship Id="rId10" Type="http://schemas.openxmlformats.org/officeDocument/2006/relationships/image" Target="../media/image114.png"/><Relationship Id="rId4" Type="http://schemas.openxmlformats.org/officeDocument/2006/relationships/image" Target="../media/image18.png"/><Relationship Id="rId9" Type="http://schemas.openxmlformats.org/officeDocument/2006/relationships/image" Target="../media/image113.png"/><Relationship Id="rId1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0.png"/><Relationship Id="rId7" Type="http://schemas.openxmlformats.org/officeDocument/2006/relationships/image" Target="../media/image1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9.png"/><Relationship Id="rId10" Type="http://schemas.openxmlformats.org/officeDocument/2006/relationships/image" Target="../media/image121.png"/><Relationship Id="rId4" Type="http://schemas.openxmlformats.org/officeDocument/2006/relationships/image" Target="../media/image18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24.png"/><Relationship Id="rId10" Type="http://schemas.openxmlformats.org/officeDocument/2006/relationships/image" Target="../media/image137.png"/><Relationship Id="rId4" Type="http://schemas.openxmlformats.org/officeDocument/2006/relationships/image" Target="../media/image123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12" Type="http://schemas.openxmlformats.org/officeDocument/2006/relationships/image" Target="../media/image1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24.png"/><Relationship Id="rId10" Type="http://schemas.openxmlformats.org/officeDocument/2006/relationships/image" Target="../media/image143.png"/><Relationship Id="rId4" Type="http://schemas.openxmlformats.org/officeDocument/2006/relationships/image" Target="../media/image123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49.png"/><Relationship Id="rId9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4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Relationship Id="rId9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8.png"/><Relationship Id="rId7" Type="http://schemas.openxmlformats.org/officeDocument/2006/relationships/image" Target="../media/image1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149.png"/><Relationship Id="rId9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8.png"/><Relationship Id="rId7" Type="http://schemas.openxmlformats.org/officeDocument/2006/relationships/image" Target="../media/image1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18.png"/><Relationship Id="rId10" Type="http://schemas.openxmlformats.org/officeDocument/2006/relationships/image" Target="../media/image178.png"/><Relationship Id="rId4" Type="http://schemas.openxmlformats.org/officeDocument/2006/relationships/image" Target="../media/image19.png"/><Relationship Id="rId9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8.png"/><Relationship Id="rId7" Type="http://schemas.openxmlformats.org/officeDocument/2006/relationships/image" Target="../media/image17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image" Target="../media/image16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2.png"/><Relationship Id="rId3" Type="http://schemas.openxmlformats.org/officeDocument/2006/relationships/image" Target="../media/image182.png"/><Relationship Id="rId7" Type="http://schemas.openxmlformats.org/officeDocument/2006/relationships/image" Target="../media/image197.png"/><Relationship Id="rId12" Type="http://schemas.openxmlformats.org/officeDocument/2006/relationships/image" Target="../media/image20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0.png"/><Relationship Id="rId5" Type="http://schemas.openxmlformats.org/officeDocument/2006/relationships/image" Target="../media/image18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2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03.png"/><Relationship Id="rId3" Type="http://schemas.openxmlformats.org/officeDocument/2006/relationships/image" Target="../media/image18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184.png"/><Relationship Id="rId10" Type="http://schemas.openxmlformats.org/officeDocument/2006/relationships/image" Target="../media/image209.png"/><Relationship Id="rId4" Type="http://schemas.openxmlformats.org/officeDocument/2006/relationships/image" Target="../media/image183.png"/><Relationship Id="rId9" Type="http://schemas.openxmlformats.org/officeDocument/2006/relationships/image" Target="../media/image208.png"/><Relationship Id="rId14" Type="http://schemas.openxmlformats.org/officeDocument/2006/relationships/image" Target="../media/image2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82.png"/><Relationship Id="rId7" Type="http://schemas.openxmlformats.org/officeDocument/2006/relationships/image" Target="../media/image2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182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16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184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183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6.png"/><Relationship Id="rId5" Type="http://schemas.openxmlformats.org/officeDocument/2006/relationships/image" Target="../media/image19.png"/><Relationship Id="rId10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182.png"/><Relationship Id="rId7" Type="http://schemas.openxmlformats.org/officeDocument/2006/relationships/image" Target="../media/image214.png"/><Relationship Id="rId12" Type="http://schemas.openxmlformats.org/officeDocument/2006/relationships/image" Target="../media/image2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1.png"/><Relationship Id="rId5" Type="http://schemas.openxmlformats.org/officeDocument/2006/relationships/image" Target="../media/image184.png"/><Relationship Id="rId10" Type="http://schemas.openxmlformats.org/officeDocument/2006/relationships/image" Target="../media/image230.png"/><Relationship Id="rId4" Type="http://schemas.openxmlformats.org/officeDocument/2006/relationships/image" Target="../media/image183.png"/><Relationship Id="rId9" Type="http://schemas.openxmlformats.org/officeDocument/2006/relationships/image" Target="../media/image2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182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16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184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4" Type="http://schemas.openxmlformats.org/officeDocument/2006/relationships/image" Target="../media/image183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8.png"/><Relationship Id="rId3" Type="http://schemas.openxmlformats.org/officeDocument/2006/relationships/image" Target="../media/image182.png"/><Relationship Id="rId7" Type="http://schemas.openxmlformats.org/officeDocument/2006/relationships/image" Target="../media/image234.png"/><Relationship Id="rId12" Type="http://schemas.openxmlformats.org/officeDocument/2006/relationships/image" Target="../media/image247.png"/><Relationship Id="rId2" Type="http://schemas.openxmlformats.org/officeDocument/2006/relationships/image" Target="../media/image16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46.png"/><Relationship Id="rId5" Type="http://schemas.openxmlformats.org/officeDocument/2006/relationships/image" Target="../media/image184.png"/><Relationship Id="rId15" Type="http://schemas.openxmlformats.org/officeDocument/2006/relationships/image" Target="../media/image203.png"/><Relationship Id="rId10" Type="http://schemas.openxmlformats.org/officeDocument/2006/relationships/image" Target="../media/image245.png"/><Relationship Id="rId4" Type="http://schemas.openxmlformats.org/officeDocument/2006/relationships/image" Target="../media/image183.png"/><Relationship Id="rId9" Type="http://schemas.openxmlformats.org/officeDocument/2006/relationships/image" Target="../media/image236.png"/><Relationship Id="rId14" Type="http://schemas.openxmlformats.org/officeDocument/2006/relationships/image" Target="../media/image2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182.png"/><Relationship Id="rId7" Type="http://schemas.openxmlformats.org/officeDocument/2006/relationships/image" Target="../media/image234.png"/><Relationship Id="rId12" Type="http://schemas.openxmlformats.org/officeDocument/2006/relationships/image" Target="../media/image2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54.png"/><Relationship Id="rId5" Type="http://schemas.openxmlformats.org/officeDocument/2006/relationships/image" Target="../media/image184.png"/><Relationship Id="rId10" Type="http://schemas.openxmlformats.org/officeDocument/2006/relationships/image" Target="../media/image253.png"/><Relationship Id="rId4" Type="http://schemas.openxmlformats.org/officeDocument/2006/relationships/image" Target="../media/image183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82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184.png"/><Relationship Id="rId10" Type="http://schemas.openxmlformats.org/officeDocument/2006/relationships/image" Target="../media/image262.png"/><Relationship Id="rId4" Type="http://schemas.openxmlformats.org/officeDocument/2006/relationships/image" Target="../media/image183.png"/><Relationship Id="rId9" Type="http://schemas.openxmlformats.org/officeDocument/2006/relationships/image" Target="../media/image2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182.png"/><Relationship Id="rId7" Type="http://schemas.openxmlformats.org/officeDocument/2006/relationships/image" Target="../media/image2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184.png"/><Relationship Id="rId10" Type="http://schemas.openxmlformats.org/officeDocument/2006/relationships/image" Target="../media/image268.png"/><Relationship Id="rId4" Type="http://schemas.openxmlformats.org/officeDocument/2006/relationships/image" Target="../media/image183.png"/><Relationship Id="rId9" Type="http://schemas.openxmlformats.org/officeDocument/2006/relationships/image" Target="../media/image2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18" Type="http://schemas.openxmlformats.org/officeDocument/2006/relationships/image" Target="../media/image281.png"/><Relationship Id="rId3" Type="http://schemas.openxmlformats.org/officeDocument/2006/relationships/image" Target="../media/image182.png"/><Relationship Id="rId21" Type="http://schemas.openxmlformats.org/officeDocument/2006/relationships/image" Target="../media/image284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image" Target="../media/image16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24" Type="http://schemas.openxmlformats.org/officeDocument/2006/relationships/image" Target="../media/image287.png"/><Relationship Id="rId5" Type="http://schemas.openxmlformats.org/officeDocument/2006/relationships/image" Target="../media/image184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10" Type="http://schemas.openxmlformats.org/officeDocument/2006/relationships/image" Target="../media/image273.png"/><Relationship Id="rId19" Type="http://schemas.openxmlformats.org/officeDocument/2006/relationships/image" Target="../media/image282.png"/><Relationship Id="rId4" Type="http://schemas.openxmlformats.org/officeDocument/2006/relationships/image" Target="../media/image183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82.png"/><Relationship Id="rId7" Type="http://schemas.openxmlformats.org/officeDocument/2006/relationships/image" Target="../media/image2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82.png"/><Relationship Id="rId7" Type="http://schemas.openxmlformats.org/officeDocument/2006/relationships/image" Target="../media/image2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184.png"/><Relationship Id="rId10" Type="http://schemas.openxmlformats.org/officeDocument/2006/relationships/image" Target="../media/image292.png"/><Relationship Id="rId4" Type="http://schemas.openxmlformats.org/officeDocument/2006/relationships/image" Target="../media/image183.png"/><Relationship Id="rId9" Type="http://schemas.openxmlformats.org/officeDocument/2006/relationships/image" Target="../media/image2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55.png"/><Relationship Id="rId2" Type="http://schemas.openxmlformats.org/officeDocument/2006/relationships/image" Target="../media/image1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54.png"/><Relationship Id="rId5" Type="http://schemas.openxmlformats.org/officeDocument/2006/relationships/image" Target="../media/image1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182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98.png"/><Relationship Id="rId5" Type="http://schemas.openxmlformats.org/officeDocument/2006/relationships/image" Target="../media/image184.png"/><Relationship Id="rId10" Type="http://schemas.openxmlformats.org/officeDocument/2006/relationships/image" Target="../media/image297.png"/><Relationship Id="rId4" Type="http://schemas.openxmlformats.org/officeDocument/2006/relationships/image" Target="../media/image183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3" Type="http://schemas.openxmlformats.org/officeDocument/2006/relationships/image" Target="../media/image182.png"/><Relationship Id="rId7" Type="http://schemas.openxmlformats.org/officeDocument/2006/relationships/image" Target="../media/image294.png"/><Relationship Id="rId12" Type="http://schemas.openxmlformats.org/officeDocument/2006/relationships/image" Target="../media/image30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305.png"/><Relationship Id="rId5" Type="http://schemas.openxmlformats.org/officeDocument/2006/relationships/image" Target="../media/image184.png"/><Relationship Id="rId10" Type="http://schemas.openxmlformats.org/officeDocument/2006/relationships/image" Target="../media/image304.png"/><Relationship Id="rId4" Type="http://schemas.openxmlformats.org/officeDocument/2006/relationships/image" Target="../media/image183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2.png"/><Relationship Id="rId7" Type="http://schemas.openxmlformats.org/officeDocument/2006/relationships/image" Target="../media/image3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184.png"/><Relationship Id="rId10" Type="http://schemas.openxmlformats.org/officeDocument/2006/relationships/image" Target="../media/image313.png"/><Relationship Id="rId4" Type="http://schemas.openxmlformats.org/officeDocument/2006/relationships/image" Target="../media/image183.png"/><Relationship Id="rId9" Type="http://schemas.openxmlformats.org/officeDocument/2006/relationships/image" Target="../media/image3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82.png"/><Relationship Id="rId7" Type="http://schemas.openxmlformats.org/officeDocument/2006/relationships/image" Target="../media/image31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184.png"/><Relationship Id="rId10" Type="http://schemas.openxmlformats.org/officeDocument/2006/relationships/image" Target="../media/image319.png"/><Relationship Id="rId4" Type="http://schemas.openxmlformats.org/officeDocument/2006/relationships/image" Target="../media/image183.png"/><Relationship Id="rId9" Type="http://schemas.openxmlformats.org/officeDocument/2006/relationships/image" Target="../media/image3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82.png"/><Relationship Id="rId7" Type="http://schemas.openxmlformats.org/officeDocument/2006/relationships/image" Target="../media/image29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328.png"/><Relationship Id="rId5" Type="http://schemas.openxmlformats.org/officeDocument/2006/relationships/image" Target="../media/image184.png"/><Relationship Id="rId10" Type="http://schemas.openxmlformats.org/officeDocument/2006/relationships/image" Target="../media/image301.png"/><Relationship Id="rId4" Type="http://schemas.openxmlformats.org/officeDocument/2006/relationships/image" Target="../media/image183.png"/><Relationship Id="rId9" Type="http://schemas.openxmlformats.org/officeDocument/2006/relationships/image" Target="../media/image3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3" Type="http://schemas.openxmlformats.org/officeDocument/2006/relationships/image" Target="../media/image182.png"/><Relationship Id="rId7" Type="http://schemas.openxmlformats.org/officeDocument/2006/relationships/image" Target="../media/image294.png"/><Relationship Id="rId12" Type="http://schemas.openxmlformats.org/officeDocument/2006/relationships/image" Target="../media/image30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11" Type="http://schemas.openxmlformats.org/officeDocument/2006/relationships/image" Target="../media/image305.png"/><Relationship Id="rId5" Type="http://schemas.openxmlformats.org/officeDocument/2006/relationships/image" Target="../media/image184.png"/><Relationship Id="rId10" Type="http://schemas.openxmlformats.org/officeDocument/2006/relationships/image" Target="../media/image304.png"/><Relationship Id="rId4" Type="http://schemas.openxmlformats.org/officeDocument/2006/relationships/image" Target="../media/image183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182.png"/><Relationship Id="rId7" Type="http://schemas.openxmlformats.org/officeDocument/2006/relationships/image" Target="../media/image3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184.png"/><Relationship Id="rId10" Type="http://schemas.openxmlformats.org/officeDocument/2006/relationships/image" Target="../media/image313.png"/><Relationship Id="rId4" Type="http://schemas.openxmlformats.org/officeDocument/2006/relationships/image" Target="../media/image183.png"/><Relationship Id="rId9" Type="http://schemas.openxmlformats.org/officeDocument/2006/relationships/image" Target="../media/image3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3.png"/><Relationship Id="rId5" Type="http://schemas.openxmlformats.org/officeDocument/2006/relationships/image" Target="../media/image19.png"/><Relationship Id="rId10" Type="http://schemas.openxmlformats.org/officeDocument/2006/relationships/image" Target="../media/image62.png"/><Relationship Id="rId4" Type="http://schemas.openxmlformats.org/officeDocument/2006/relationships/image" Target="../media/image1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182.png"/><Relationship Id="rId7" Type="http://schemas.openxmlformats.org/officeDocument/2006/relationships/image" Target="../media/image3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19.png"/><Relationship Id="rId5" Type="http://schemas.openxmlformats.org/officeDocument/2006/relationships/image" Target="../media/image184.png"/><Relationship Id="rId10" Type="http://schemas.openxmlformats.org/officeDocument/2006/relationships/image" Target="../media/image333.png"/><Relationship Id="rId4" Type="http://schemas.openxmlformats.org/officeDocument/2006/relationships/image" Target="../media/image183.png"/><Relationship Id="rId9" Type="http://schemas.openxmlformats.org/officeDocument/2006/relationships/image" Target="../media/image3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182.png"/><Relationship Id="rId7" Type="http://schemas.openxmlformats.org/officeDocument/2006/relationships/image" Target="../media/image3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3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png"/><Relationship Id="rId3" Type="http://schemas.openxmlformats.org/officeDocument/2006/relationships/image" Target="../media/image50.png"/><Relationship Id="rId7" Type="http://schemas.openxmlformats.org/officeDocument/2006/relationships/image" Target="../media/image67.png"/><Relationship Id="rId12" Type="http://schemas.openxmlformats.org/officeDocument/2006/relationships/image" Target="../media/image63.png"/><Relationship Id="rId17" Type="http://schemas.openxmlformats.org/officeDocument/2006/relationships/image" Target="../media/image74.png"/><Relationship Id="rId2" Type="http://schemas.openxmlformats.org/officeDocument/2006/relationships/image" Target="../media/image1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62.png"/><Relationship Id="rId5" Type="http://schemas.openxmlformats.org/officeDocument/2006/relationships/image" Target="../media/image19.png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0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8.png"/><Relationship Id="rId5" Type="http://schemas.openxmlformats.org/officeDocument/2006/relationships/image" Target="../media/image19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3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8.png"/><Relationship Id="rId5" Type="http://schemas.openxmlformats.org/officeDocument/2006/relationships/image" Target="../media/image19.png"/><Relationship Id="rId15" Type="http://schemas.openxmlformats.org/officeDocument/2006/relationships/image" Target="../media/image85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76.png"/><Relationship Id="rId1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8.png"/><Relationship Id="rId3" Type="http://schemas.openxmlformats.org/officeDocument/2006/relationships/image" Target="../media/image50.png"/><Relationship Id="rId7" Type="http://schemas.openxmlformats.org/officeDocument/2006/relationships/image" Target="../media/image86.png"/><Relationship Id="rId12" Type="http://schemas.openxmlformats.org/officeDocument/2006/relationships/image" Target="../media/image82.png"/><Relationship Id="rId2" Type="http://schemas.openxmlformats.org/officeDocument/2006/relationships/image" Target="../media/image16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8.png"/><Relationship Id="rId5" Type="http://schemas.openxmlformats.org/officeDocument/2006/relationships/image" Target="../media/image19.png"/><Relationship Id="rId15" Type="http://schemas.openxmlformats.org/officeDocument/2006/relationships/image" Target="../media/image90.png"/><Relationship Id="rId10" Type="http://schemas.openxmlformats.org/officeDocument/2006/relationships/image" Target="../media/image77.png"/><Relationship Id="rId4" Type="http://schemas.openxmlformats.org/officeDocument/2006/relationships/image" Target="../media/image18.png"/><Relationship Id="rId9" Type="http://schemas.openxmlformats.org/officeDocument/2006/relationships/image" Target="../media/image87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426138"/>
            <a:ext cx="17340615" cy="9433439"/>
            <a:chOff x="472550" y="426138"/>
            <a:chExt cx="17340615" cy="94334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426138"/>
              <a:ext cx="17340615" cy="94334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8740" y="5832874"/>
            <a:ext cx="4345215" cy="3987579"/>
            <a:chOff x="13048740" y="5832874"/>
            <a:chExt cx="4345215" cy="39875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048740" y="7604874"/>
              <a:ext cx="4345215" cy="2215579"/>
              <a:chOff x="13048740" y="7604874"/>
              <a:chExt cx="4345215" cy="22155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937404" y="6526970"/>
                <a:ext cx="8690430" cy="443115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48740" y="7604874"/>
                <a:ext cx="4345215" cy="22155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765200" y="6747661"/>
              <a:ext cx="1234664" cy="857213"/>
              <a:chOff x="13765200" y="6747661"/>
              <a:chExt cx="1234664" cy="85721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71574" y="6330617"/>
                <a:ext cx="2469329" cy="171442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65200" y="6747661"/>
                <a:ext cx="1234664" cy="8572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49489" y="5832874"/>
              <a:ext cx="2695644" cy="3877396"/>
              <a:chOff x="14349489" y="5832874"/>
              <a:chExt cx="2695644" cy="38773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76215" y="3930536"/>
                <a:ext cx="5391287" cy="775479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49489" y="5832874"/>
                <a:ext cx="2695644" cy="387739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11596" y="2053937"/>
            <a:ext cx="15809500" cy="3088921"/>
            <a:chOff x="1411596" y="2053937"/>
            <a:chExt cx="15809500" cy="308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291535" y="711094"/>
              <a:ext cx="31619000" cy="617784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596" y="2053937"/>
              <a:ext cx="15809500" cy="30889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23" y="948533"/>
            <a:ext cx="14986744" cy="84925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39667" y="1490207"/>
            <a:ext cx="322114" cy="2498403"/>
            <a:chOff x="1939667" y="1490207"/>
            <a:chExt cx="322114" cy="24984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880000">
              <a:off x="1869717" y="332113"/>
              <a:ext cx="644227" cy="499680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880000">
              <a:off x="1939667" y="1490207"/>
              <a:ext cx="322114" cy="24984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4037" y="5850120"/>
            <a:ext cx="10204821" cy="2467029"/>
            <a:chOff x="1584037" y="5850120"/>
            <a:chExt cx="10204821" cy="2467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357348" y="4777632"/>
              <a:ext cx="20409643" cy="493405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84037" y="5850120"/>
              <a:ext cx="10204821" cy="24670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8820" y="5710401"/>
            <a:ext cx="9973674" cy="4239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17022" y="4791528"/>
            <a:ext cx="2830066" cy="778849"/>
            <a:chOff x="5517022" y="4791528"/>
            <a:chExt cx="2830066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7022" y="4791528"/>
              <a:ext cx="2830066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4754373"/>
            <a:ext cx="6585193" cy="8277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5901392"/>
            <a:ext cx="13637232" cy="1522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4700973" cy="1484729"/>
            <a:chOff x="1337251" y="2614967"/>
            <a:chExt cx="4700973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16325" y="1969512"/>
              <a:ext cx="9401947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4700973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82498" y="2745298"/>
            <a:ext cx="3559608" cy="12914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4030" y="7482830"/>
            <a:ext cx="12412736" cy="8277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4030" y="8241973"/>
            <a:ext cx="9505279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4754373"/>
            <a:ext cx="3542917" cy="8182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5714803"/>
            <a:ext cx="6883413" cy="1512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285" y="2745302"/>
            <a:ext cx="2730741" cy="1300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4434" y="4909524"/>
            <a:ext cx="466667" cy="466667"/>
            <a:chOff x="10034434" y="4909524"/>
            <a:chExt cx="466667" cy="4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4434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93716" y="4754373"/>
            <a:ext cx="3026974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93716" y="5600516"/>
            <a:ext cx="5601841" cy="22076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4754373"/>
            <a:ext cx="3338651" cy="7801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5714802"/>
            <a:ext cx="7647232" cy="221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3285" y="2745302"/>
            <a:ext cx="2730741" cy="1300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29672" y="4938095"/>
            <a:ext cx="466667" cy="466667"/>
            <a:chOff x="10129672" y="4938095"/>
            <a:chExt cx="466667" cy="4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9672" y="4938095"/>
              <a:ext cx="466667" cy="4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88954" y="4782944"/>
            <a:ext cx="1508136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88954" y="5629087"/>
            <a:ext cx="6543051" cy="21980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3792" y="5451592"/>
            <a:ext cx="1614710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20335" y="8101561"/>
            <a:ext cx="2520677" cy="778849"/>
            <a:chOff x="12520335" y="8101561"/>
            <a:chExt cx="2520677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0335" y="8101561"/>
              <a:ext cx="2520677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4754373"/>
            <a:ext cx="13266184" cy="818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5665849"/>
            <a:ext cx="14143965" cy="8182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4031" y="6617624"/>
            <a:ext cx="10429813" cy="22076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3269129" cy="1484729"/>
            <a:chOff x="1337251" y="2614967"/>
            <a:chExt cx="3269129" cy="14847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00403" y="1969512"/>
              <a:ext cx="6538258" cy="296945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7251" y="2614967"/>
              <a:ext cx="3269129" cy="14847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9639" y="2745302"/>
            <a:ext cx="1963465" cy="13009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72717" y="8112618"/>
            <a:ext cx="2610919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560516"/>
            <a:ext cx="10340755" cy="8182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4909524"/>
            <a:ext cx="466667" cy="466667"/>
            <a:chOff x="1444741" y="4909524"/>
            <a:chExt cx="466667" cy="46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41" y="490952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6837" y="5595391"/>
            <a:ext cx="8044005" cy="778849"/>
            <a:chOff x="8286837" y="5595391"/>
            <a:chExt cx="8044005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6837" y="5595391"/>
              <a:ext cx="8044005" cy="778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04030" y="4754373"/>
            <a:ext cx="15355232" cy="22076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3560516"/>
            <a:ext cx="3658241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4216783"/>
            <a:ext cx="16492355" cy="827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2915" y="7000146"/>
            <a:ext cx="4466896" cy="778849"/>
            <a:chOff x="9002915" y="7000146"/>
            <a:chExt cx="4466896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2915" y="7000146"/>
              <a:ext cx="4466896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944" y="5525516"/>
            <a:ext cx="15239584" cy="22171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7694183"/>
            <a:ext cx="13236555" cy="15129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0953" y="8040477"/>
            <a:ext cx="4141281" cy="566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8525" y="3681934"/>
            <a:ext cx="6886843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8497" y="2611669"/>
            <a:ext cx="13037486" cy="6972367"/>
            <a:chOff x="2518497" y="2611669"/>
            <a:chExt cx="13037486" cy="6972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8497" y="2611669"/>
              <a:ext cx="13037486" cy="6972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3337" y="2801817"/>
            <a:ext cx="1921422" cy="827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6358" y="5193003"/>
            <a:ext cx="3525628" cy="778849"/>
            <a:chOff x="1486358" y="5193003"/>
            <a:chExt cx="3525628" cy="778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6358" y="5193003"/>
              <a:ext cx="3525628" cy="7788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335" y="3733392"/>
            <a:ext cx="9969317" cy="2911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956" y="6858342"/>
            <a:ext cx="9560755" cy="781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2975" y="7176111"/>
            <a:ext cx="4627739" cy="566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0954" y="7459592"/>
            <a:ext cx="16430194" cy="7816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5992" y="8060849"/>
            <a:ext cx="5960860" cy="781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211" y="939928"/>
            <a:ext cx="8342087" cy="1547931"/>
            <a:chOff x="8722211" y="939928"/>
            <a:chExt cx="8342087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203" y="266998"/>
              <a:ext cx="16684173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211" y="939928"/>
              <a:ext cx="8342087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2680" y="1101864"/>
            <a:ext cx="9123494" cy="11961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3335" y="2801821"/>
            <a:ext cx="8293393" cy="919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31921" y="4527893"/>
            <a:ext cx="3525628" cy="778849"/>
            <a:chOff x="5031921" y="4527893"/>
            <a:chExt cx="3525628" cy="778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1921" y="4527893"/>
              <a:ext cx="3525628" cy="7788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7144" y="3384821"/>
            <a:ext cx="7934470" cy="781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4763" y="4548497"/>
            <a:ext cx="7375432" cy="6363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3782" y="4548725"/>
            <a:ext cx="8034737" cy="1257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2060" y="7236701"/>
            <a:ext cx="4583917" cy="778849"/>
            <a:chOff x="5072060" y="7236701"/>
            <a:chExt cx="4583917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2060" y="7236701"/>
              <a:ext cx="4583917" cy="7788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4763" y="7275611"/>
            <a:ext cx="8440280" cy="6363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9144" y="7254782"/>
            <a:ext cx="7281613" cy="6782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35920" y="8005052"/>
            <a:ext cx="8108128" cy="6782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831" y="1101864"/>
            <a:ext cx="8961922" cy="1319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55624" y="3826347"/>
            <a:ext cx="1771619" cy="778849"/>
            <a:chOff x="3955624" y="3826347"/>
            <a:chExt cx="1771619" cy="7788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5624" y="3826347"/>
              <a:ext cx="1771619" cy="7788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656" y="3746037"/>
            <a:ext cx="12280117" cy="7816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040" y="2929307"/>
            <a:ext cx="6701298" cy="8460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373" y="7840047"/>
            <a:ext cx="11224032" cy="13334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656" y="4627174"/>
            <a:ext cx="8915203" cy="27505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7428" y="7437520"/>
            <a:ext cx="746948" cy="528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2414474"/>
            <a:ext cx="16234143" cy="7032753"/>
            <a:chOff x="1025786" y="2414474"/>
            <a:chExt cx="16234143" cy="7032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2414474"/>
              <a:ext cx="16234143" cy="7032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3323" y="3727731"/>
            <a:ext cx="5947351" cy="778849"/>
            <a:chOff x="7413323" y="3727731"/>
            <a:chExt cx="5947351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3323" y="3727731"/>
              <a:ext cx="5947351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5806" y="3765826"/>
            <a:ext cx="466667" cy="466667"/>
            <a:chOff x="1305806" y="3765826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806" y="3765826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9922" y="2736426"/>
            <a:ext cx="10457698" cy="8240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5806" y="2891574"/>
            <a:ext cx="466667" cy="466667"/>
            <a:chOff x="1305806" y="2891574"/>
            <a:chExt cx="466667" cy="4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5806" y="2891574"/>
              <a:ext cx="466667" cy="4666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5354" y="3623868"/>
            <a:ext cx="11737413" cy="8277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7240" y="5648021"/>
            <a:ext cx="9110984" cy="8182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9440" y="4716278"/>
            <a:ext cx="2259860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3744" y="6399868"/>
            <a:ext cx="7994527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7240" y="7169116"/>
            <a:ext cx="9228727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51067" y="5683946"/>
            <a:ext cx="1272921" cy="1414360"/>
            <a:chOff x="13451067" y="5683946"/>
            <a:chExt cx="1272921" cy="1414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51067" y="5683946"/>
              <a:ext cx="1272921" cy="1414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15033" y="5566175"/>
            <a:ext cx="1049264" cy="1621635"/>
            <a:chOff x="16015033" y="5566175"/>
            <a:chExt cx="1049264" cy="16216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15033" y="5566175"/>
              <a:ext cx="1049264" cy="16216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8571" y="5716145"/>
            <a:ext cx="1276552" cy="319168"/>
            <a:chOff x="12228571" y="5716145"/>
            <a:chExt cx="1276552" cy="3191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28571" y="5716145"/>
              <a:ext cx="1276552" cy="3191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3988" y="5733171"/>
            <a:ext cx="1276552" cy="319168"/>
            <a:chOff x="14723988" y="5733171"/>
            <a:chExt cx="1276552" cy="3191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23988" y="5733171"/>
              <a:ext cx="1276552" cy="31916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43208" y="5442228"/>
            <a:ext cx="1033320" cy="4556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76953" y="5442230"/>
            <a:ext cx="1052358" cy="4556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822455" y="6790864"/>
            <a:ext cx="1079618" cy="269930"/>
            <a:chOff x="14822455" y="6790864"/>
            <a:chExt cx="1079618" cy="2699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22455" y="6790864"/>
              <a:ext cx="1079618" cy="2699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81056" y="6790864"/>
            <a:ext cx="1079618" cy="269930"/>
            <a:chOff x="12281056" y="6790864"/>
            <a:chExt cx="1079618" cy="2699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81056" y="6790864"/>
              <a:ext cx="1079618" cy="26993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73334" y="6915115"/>
            <a:ext cx="1085586" cy="4556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96001" y="6934163"/>
            <a:ext cx="1120891" cy="45563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71430" y="7170992"/>
            <a:ext cx="774088" cy="6455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040764" y="7195618"/>
            <a:ext cx="863393" cy="64557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00192" y="7151497"/>
            <a:ext cx="1841145" cy="6932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97527" y="8127410"/>
            <a:ext cx="4817374" cy="778849"/>
            <a:chOff x="10697527" y="8127410"/>
            <a:chExt cx="4817374" cy="77884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97527" y="8127410"/>
              <a:ext cx="4817374" cy="77884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86801" y="8058840"/>
            <a:ext cx="7031289" cy="8277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041144" y="5652870"/>
            <a:ext cx="1187427" cy="1417146"/>
            <a:chOff x="11041144" y="5652870"/>
            <a:chExt cx="1187427" cy="141714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41144" y="5652870"/>
              <a:ext cx="1187427" cy="1417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671" y="6926336"/>
            <a:ext cx="3130875" cy="778849"/>
            <a:chOff x="1349671" y="6926336"/>
            <a:chExt cx="3130875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671" y="6926336"/>
              <a:ext cx="3130875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0"/>
            <a:ext cx="9368865" cy="1196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040" y="2929307"/>
            <a:ext cx="6701298" cy="8460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373" y="4052439"/>
            <a:ext cx="11714309" cy="5302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6611" y="7002525"/>
            <a:ext cx="3831977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7070" y="3826764"/>
            <a:ext cx="5316074" cy="778849"/>
            <a:chOff x="5607070" y="3826764"/>
            <a:chExt cx="5316074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7070" y="3826764"/>
              <a:ext cx="5316074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4"/>
            <a:ext cx="8961922" cy="13199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659" y="3746040"/>
            <a:ext cx="11800375" cy="7816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040" y="2929307"/>
            <a:ext cx="6579498" cy="846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9939" y="5290778"/>
            <a:ext cx="3664563" cy="778849"/>
            <a:chOff x="8639939" y="5290778"/>
            <a:chExt cx="3664563" cy="7788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9939" y="5290778"/>
              <a:ext cx="366456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9208" y="5890618"/>
            <a:ext cx="4865151" cy="778849"/>
            <a:chOff x="5809208" y="5890618"/>
            <a:chExt cx="4865151" cy="7788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9208" y="5890618"/>
              <a:ext cx="4865151" cy="7788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564" y="4571935"/>
            <a:ext cx="11227413" cy="20267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659" y="7486383"/>
            <a:ext cx="12885660" cy="7929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4512" y="939928"/>
            <a:ext cx="7449785" cy="1547931"/>
            <a:chOff x="9614512" y="939928"/>
            <a:chExt cx="7449785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0655" y="266998"/>
              <a:ext cx="1489957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512" y="939928"/>
              <a:ext cx="7449785" cy="154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9671" y="6926336"/>
            <a:ext cx="3959871" cy="778849"/>
            <a:chOff x="1349671" y="6926336"/>
            <a:chExt cx="3959871" cy="778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671" y="6926336"/>
              <a:ext cx="3959871" cy="7788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8831" y="1101860"/>
            <a:ext cx="9390246" cy="11961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040" y="2929307"/>
            <a:ext cx="6579498" cy="8460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862" y="5238717"/>
            <a:ext cx="7548147" cy="778849"/>
            <a:chOff x="1225862" y="5238717"/>
            <a:chExt cx="7548147" cy="7788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862" y="5238717"/>
              <a:ext cx="7548147" cy="7788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373" y="4052439"/>
            <a:ext cx="11714309" cy="53023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4811" y="7017611"/>
            <a:ext cx="2636539" cy="6343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4287" y="5282373"/>
            <a:ext cx="7406700" cy="6343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327" y="1101860"/>
            <a:ext cx="11603751" cy="13199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5418845"/>
            <a:ext cx="7159879" cy="8422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6740298"/>
            <a:ext cx="4197641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944" y="4789542"/>
            <a:ext cx="10374965" cy="8277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944" y="7385154"/>
            <a:ext cx="10761975" cy="8308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7516" y="3345120"/>
            <a:ext cx="4661830" cy="967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107" y="2748374"/>
            <a:ext cx="15809500" cy="3088921"/>
            <a:chOff x="1238107" y="2748374"/>
            <a:chExt cx="15809500" cy="308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025" y="1405532"/>
              <a:ext cx="31619000" cy="617784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107" y="2748374"/>
              <a:ext cx="15809500" cy="308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3156" y="2088065"/>
            <a:ext cx="322114" cy="2498403"/>
            <a:chOff x="2113156" y="2088065"/>
            <a:chExt cx="322114" cy="24984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880000">
              <a:off x="2043207" y="929972"/>
              <a:ext cx="644227" cy="499680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880000">
              <a:off x="2113156" y="2088065"/>
              <a:ext cx="322114" cy="249840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8900" y="1941129"/>
            <a:ext cx="17647181" cy="7196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069" y="6225089"/>
            <a:ext cx="4721276" cy="3579440"/>
            <a:chOff x="1028069" y="6225089"/>
            <a:chExt cx="4721276" cy="35794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069" y="6225089"/>
              <a:ext cx="4721276" cy="3579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8971" y="6700356"/>
            <a:ext cx="4297617" cy="3076852"/>
            <a:chOff x="12938971" y="6700356"/>
            <a:chExt cx="4297617" cy="30768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8971" y="6700356"/>
              <a:ext cx="4297617" cy="3076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944" y="6227183"/>
            <a:ext cx="8827993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885583"/>
            <a:ext cx="6950336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944" y="6872040"/>
            <a:ext cx="8676393" cy="8422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069" y="2780602"/>
            <a:ext cx="3441344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4541449"/>
            <a:ext cx="4227955" cy="842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0909" y="3736957"/>
            <a:ext cx="8925637" cy="1079244"/>
            <a:chOff x="8460909" y="3736957"/>
            <a:chExt cx="8925637" cy="1079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0909" y="3736957"/>
              <a:ext cx="8925637" cy="10792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06851" y="4189265"/>
            <a:ext cx="2691325" cy="54000"/>
            <a:chOff x="14206851" y="4189265"/>
            <a:chExt cx="2691325" cy="54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6851" y="4189265"/>
              <a:ext cx="2691325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7514" y="7910797"/>
            <a:ext cx="14804606" cy="887935"/>
            <a:chOff x="1377514" y="7910797"/>
            <a:chExt cx="14804606" cy="8879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7514" y="7910797"/>
              <a:ext cx="14804606" cy="887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67045" y="8584732"/>
            <a:ext cx="7702997" cy="54000"/>
            <a:chOff x="8067045" y="8584732"/>
            <a:chExt cx="7702997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7045" y="8584732"/>
              <a:ext cx="7702997" cy="54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5743" y="3380391"/>
            <a:ext cx="1130920" cy="4279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67049" y="3109068"/>
            <a:ext cx="1694044" cy="449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392" y="7706211"/>
            <a:ext cx="2663432" cy="811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944" y="3885583"/>
            <a:ext cx="5026041" cy="8277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7840" y="8351059"/>
            <a:ext cx="7489117" cy="840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069" y="2780602"/>
            <a:ext cx="3441344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8944" y="4541449"/>
            <a:ext cx="8285708" cy="840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964" y="6685897"/>
            <a:ext cx="2214420" cy="9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3414" y="3408825"/>
            <a:ext cx="5705588" cy="2410835"/>
            <a:chOff x="10393414" y="3408825"/>
            <a:chExt cx="5705588" cy="24108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93414" y="3408825"/>
              <a:ext cx="5705588" cy="2410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8176" y="6576962"/>
            <a:ext cx="6125714" cy="3041735"/>
            <a:chOff x="10378176" y="6576962"/>
            <a:chExt cx="6125714" cy="30417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176" y="6576962"/>
              <a:ext cx="6125714" cy="30417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0446" y="3906533"/>
            <a:ext cx="2105744" cy="54000"/>
            <a:chOff x="11130446" y="3906533"/>
            <a:chExt cx="2105744" cy="54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30446" y="3906533"/>
              <a:ext cx="2105744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86637" y="7025124"/>
            <a:ext cx="1252411" cy="54000"/>
            <a:chOff x="11486637" y="7025124"/>
            <a:chExt cx="1252411" cy="54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6637" y="7025124"/>
              <a:ext cx="1252411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287" y="4079498"/>
            <a:ext cx="9602165" cy="15256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494" y="6917312"/>
            <a:ext cx="6122832" cy="8422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8621" y="3324450"/>
            <a:ext cx="5247916" cy="9603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8618" y="6161332"/>
            <a:ext cx="4463896" cy="967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4497" y="8773192"/>
            <a:ext cx="7997060" cy="8422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8621" y="8017212"/>
            <a:ext cx="4137325" cy="9677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6202" y="2854110"/>
            <a:ext cx="5333333" cy="4329757"/>
            <a:chOff x="11106202" y="2854110"/>
            <a:chExt cx="5333333" cy="43297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06202" y="2854110"/>
              <a:ext cx="5333333" cy="4329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40694" y="6250853"/>
            <a:ext cx="2105744" cy="54000"/>
            <a:chOff x="11840694" y="6250853"/>
            <a:chExt cx="2105744" cy="54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40694" y="6250853"/>
              <a:ext cx="2105744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18298" y="6670749"/>
            <a:ext cx="953363" cy="54000"/>
            <a:chOff x="11818298" y="6670749"/>
            <a:chExt cx="953363" cy="54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18298" y="6670749"/>
              <a:ext cx="953363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7" y="3591879"/>
            <a:ext cx="83489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8614" y="3603308"/>
            <a:ext cx="2960061" cy="69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69" y="4388709"/>
            <a:ext cx="9700233" cy="5211820"/>
            <a:chOff x="1556969" y="4388709"/>
            <a:chExt cx="9700233" cy="5211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969" y="4388709"/>
              <a:ext cx="9700233" cy="5211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7" y="3591879"/>
            <a:ext cx="83489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8614" y="3603308"/>
            <a:ext cx="2960061" cy="69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69" y="4388709"/>
            <a:ext cx="9700233" cy="5211820"/>
            <a:chOff x="1556969" y="4388709"/>
            <a:chExt cx="9700233" cy="52118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969" y="4388709"/>
              <a:ext cx="9700233" cy="5211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7643" y="4392260"/>
            <a:ext cx="5670940" cy="5211820"/>
            <a:chOff x="11027643" y="4392260"/>
            <a:chExt cx="5670940" cy="5211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7643" y="4392260"/>
              <a:ext cx="5670940" cy="52118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9335" y="5445716"/>
            <a:ext cx="3589709" cy="5752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9335" y="6047620"/>
            <a:ext cx="3737900" cy="575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04573" y="6617477"/>
            <a:ext cx="3712138" cy="6399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04573" y="7173668"/>
            <a:ext cx="4137424" cy="5752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04573" y="7714620"/>
            <a:ext cx="2053548" cy="575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4573" y="8308906"/>
            <a:ext cx="5181871" cy="5752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9811" y="8868906"/>
            <a:ext cx="2039976" cy="575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48382" y="4645715"/>
            <a:ext cx="5003786" cy="575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38596" y="5289564"/>
            <a:ext cx="233129" cy="54000"/>
            <a:chOff x="13738596" y="5289564"/>
            <a:chExt cx="233129" cy="54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38596" y="5289564"/>
              <a:ext cx="233129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2414474"/>
            <a:ext cx="16234143" cy="7032753"/>
            <a:chOff x="1025786" y="2414474"/>
            <a:chExt cx="16234143" cy="7032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2414474"/>
              <a:ext cx="16234143" cy="7032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05654" y="3599182"/>
            <a:ext cx="2944490" cy="778849"/>
            <a:chOff x="13405654" y="3599182"/>
            <a:chExt cx="29444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5654" y="3599182"/>
              <a:ext cx="29444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6114" y="2992425"/>
            <a:ext cx="466667" cy="466667"/>
            <a:chOff x="1676114" y="2992425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14" y="2992425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4755" y="3164896"/>
            <a:ext cx="7441821" cy="3704519"/>
            <a:chOff x="9864755" y="3164896"/>
            <a:chExt cx="7441821" cy="37045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4755" y="3164896"/>
              <a:ext cx="7441821" cy="37045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8697" y="4533268"/>
            <a:ext cx="7856651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1114" y="6511089"/>
            <a:ext cx="953117" cy="778849"/>
            <a:chOff x="6671114" y="6511089"/>
            <a:chExt cx="953117" cy="7788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1114" y="6511089"/>
              <a:ext cx="953117" cy="7788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8697" y="5755154"/>
            <a:ext cx="7494774" cy="22171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1045" y="2885760"/>
            <a:ext cx="5747517" cy="8277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1385" y="8359188"/>
            <a:ext cx="15798965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4590803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1" y="2836831"/>
            <a:ext cx="2675554" cy="96036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8087" y="4237973"/>
            <a:ext cx="8995784" cy="8403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849" y="6813211"/>
            <a:ext cx="6926479" cy="8258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8087" y="7459306"/>
            <a:ext cx="6122251" cy="8403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4757" y="9181210"/>
            <a:ext cx="8554044" cy="502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4753" y="8830734"/>
            <a:ext cx="4385540" cy="4469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0160" y="3660449"/>
            <a:ext cx="3659364" cy="778849"/>
            <a:chOff x="11510160" y="3660449"/>
            <a:chExt cx="3659364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0160" y="3660449"/>
              <a:ext cx="3659364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0001" y="3650925"/>
            <a:ext cx="5705937" cy="7001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5935" y="4439620"/>
            <a:ext cx="6056299" cy="681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16827" y="5314286"/>
            <a:ext cx="9417473" cy="778849"/>
            <a:chOff x="5416827" y="5314286"/>
            <a:chExt cx="9417473" cy="7788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6827" y="5314286"/>
              <a:ext cx="941747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1419" y="5912382"/>
            <a:ext cx="2618581" cy="778849"/>
            <a:chOff x="1541419" y="5912382"/>
            <a:chExt cx="2618581" cy="7788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1419" y="5912382"/>
              <a:ext cx="2618581" cy="7788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3554" y="5299049"/>
            <a:ext cx="14782175" cy="12572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3554" y="6386668"/>
            <a:ext cx="12309966" cy="681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83563" y="7343709"/>
            <a:ext cx="6769787" cy="778849"/>
            <a:chOff x="7683563" y="7343709"/>
            <a:chExt cx="6769787" cy="7788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3563" y="7343709"/>
              <a:ext cx="6769787" cy="7788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1649" y="7304563"/>
            <a:ext cx="13625395" cy="6818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1649" y="7837897"/>
            <a:ext cx="9583299" cy="681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0160" y="3660449"/>
            <a:ext cx="3659364" cy="778849"/>
            <a:chOff x="11510160" y="3660449"/>
            <a:chExt cx="3659364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0160" y="3660449"/>
              <a:ext cx="3659364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0001" y="3650925"/>
            <a:ext cx="5705937" cy="700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10439743"/>
            <a:chOff x="0" y="0"/>
            <a:chExt cx="18285714" cy="104397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104397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52577" y="5808757"/>
            <a:ext cx="4383671" cy="5764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83311" y="4596011"/>
            <a:ext cx="4383671" cy="5764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10668" y="6952392"/>
            <a:ext cx="4293861" cy="5764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3182" y="5036542"/>
            <a:ext cx="4337757" cy="5764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43180" y="2801433"/>
            <a:ext cx="9721242" cy="1598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0379" y="9416920"/>
            <a:ext cx="2105744" cy="54000"/>
            <a:chOff x="1370379" y="9416920"/>
            <a:chExt cx="2105744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0379" y="9416920"/>
              <a:ext cx="2105744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7507" y="4439298"/>
            <a:ext cx="17322106" cy="54000"/>
            <a:chOff x="317507" y="4439298"/>
            <a:chExt cx="17322106" cy="54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507" y="4439298"/>
              <a:ext cx="17322106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7507" y="5652479"/>
            <a:ext cx="17322106" cy="54000"/>
            <a:chOff x="317507" y="5652479"/>
            <a:chExt cx="17322106" cy="54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507" y="5652479"/>
              <a:ext cx="17322106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8169451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3392316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52213" y="3658543"/>
            <a:ext cx="4722792" cy="778849"/>
            <a:chOff x="11152213" y="3658543"/>
            <a:chExt cx="4722792" cy="778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2213" y="3658543"/>
              <a:ext cx="4722792" cy="7788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9996" y="3650925"/>
            <a:ext cx="6910813" cy="7001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1419" y="4467868"/>
            <a:ext cx="14775492" cy="3177180"/>
            <a:chOff x="1541419" y="4467868"/>
            <a:chExt cx="14775492" cy="3177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419" y="4467868"/>
              <a:ext cx="14775492" cy="31771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020" y="5140268"/>
            <a:ext cx="7812501" cy="56570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2373" y="7852668"/>
            <a:ext cx="12446651" cy="7192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18668" y="9243525"/>
            <a:ext cx="5409758" cy="5028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03429" y="8908286"/>
            <a:ext cx="1451901" cy="4590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087" y="3809915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5100" y="6243588"/>
            <a:ext cx="822589" cy="556953"/>
            <a:chOff x="10375100" y="6243588"/>
            <a:chExt cx="822589" cy="556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5100" y="6243588"/>
              <a:ext cx="822589" cy="556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3167" y="6881142"/>
            <a:ext cx="822589" cy="556953"/>
            <a:chOff x="7543167" y="6881142"/>
            <a:chExt cx="822589" cy="556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3167" y="6881142"/>
              <a:ext cx="822589" cy="556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84050" y="5686635"/>
            <a:ext cx="822589" cy="556953"/>
            <a:chOff x="7284050" y="5686635"/>
            <a:chExt cx="822589" cy="556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4050" y="5686635"/>
              <a:ext cx="822589" cy="556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27554" y="6867208"/>
            <a:ext cx="822589" cy="556953"/>
            <a:chOff x="3827554" y="6867208"/>
            <a:chExt cx="822589" cy="556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7554" y="6867208"/>
              <a:ext cx="822589" cy="556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7554" y="5671397"/>
            <a:ext cx="1332446" cy="556953"/>
            <a:chOff x="3827554" y="5671397"/>
            <a:chExt cx="1332446" cy="556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7554" y="5671397"/>
              <a:ext cx="1332446" cy="556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4286" y="6243588"/>
            <a:ext cx="1304804" cy="556953"/>
            <a:chOff x="6994286" y="6243588"/>
            <a:chExt cx="1304804" cy="556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4286" y="6243588"/>
              <a:ext cx="1304804" cy="556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8221" y="4955428"/>
            <a:ext cx="9864908" cy="25039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48221" y="7781335"/>
            <a:ext cx="10421670" cy="7096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8400" y="4824462"/>
            <a:ext cx="12629047" cy="4249443"/>
            <a:chOff x="1648400" y="4824462"/>
            <a:chExt cx="12629047" cy="4249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400" y="4824462"/>
              <a:ext cx="12629047" cy="42494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354" y="3601403"/>
            <a:ext cx="6655566" cy="1307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3954" y="7859058"/>
            <a:ext cx="4583262" cy="57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6249" y="8386287"/>
            <a:ext cx="5101186" cy="639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468279" cy="10285714"/>
            <a:chOff x="0" y="0"/>
            <a:chExt cx="1846827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468279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468279" cy="10285714"/>
            <a:chOff x="0" y="0"/>
            <a:chExt cx="1846827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468279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1896" y="26914"/>
            <a:ext cx="5518471" cy="5752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8801" y="612309"/>
            <a:ext cx="5387357" cy="5752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7763" y="1164687"/>
            <a:ext cx="4951138" cy="57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6354" y="1735601"/>
            <a:ext cx="4305481" cy="5752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80001" y="2284049"/>
            <a:ext cx="7314757" cy="6399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0763" y="2855477"/>
            <a:ext cx="4467090" cy="5752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6354" y="3442144"/>
            <a:ext cx="9316338" cy="5847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86668" y="3985001"/>
            <a:ext cx="6146328" cy="5847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83316" y="4580954"/>
            <a:ext cx="4910928" cy="5752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21239" y="5125716"/>
            <a:ext cx="10733090" cy="6399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17049" y="5680001"/>
            <a:ext cx="3137805" cy="5657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89430" y="6251430"/>
            <a:ext cx="1950443" cy="5561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42135" y="7958096"/>
            <a:ext cx="3421909" cy="575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0620" y="8514287"/>
            <a:ext cx="6034490" cy="5752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26706" y="9085716"/>
            <a:ext cx="4638090" cy="6399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98001" y="9653906"/>
            <a:ext cx="4411843" cy="5752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95430" y="1441516"/>
            <a:ext cx="2588309" cy="5561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06077" y="7401906"/>
            <a:ext cx="4195138" cy="5752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1905" y="2733545"/>
            <a:ext cx="11756022" cy="6836508"/>
            <a:chOff x="5561905" y="2733545"/>
            <a:chExt cx="11756022" cy="68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1905" y="2733545"/>
              <a:ext cx="11756022" cy="683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89" y="3162908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914" y="2407861"/>
            <a:ext cx="2847363" cy="960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56190" y="2753490"/>
            <a:ext cx="11466498" cy="6836508"/>
            <a:chOff x="6156190" y="2753490"/>
            <a:chExt cx="11466498" cy="68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6190" y="2753490"/>
              <a:ext cx="11466498" cy="68365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0001" y="2664392"/>
            <a:ext cx="2638786" cy="565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484" y="4591935"/>
            <a:ext cx="5579995" cy="17340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246" y="7324125"/>
            <a:ext cx="4714155" cy="798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5554902"/>
            <a:ext cx="466667" cy="466667"/>
            <a:chOff x="1444741" y="5554902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5399751"/>
            <a:ext cx="7080755" cy="8277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6311230"/>
            <a:ext cx="5971098" cy="818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741" y="6460514"/>
            <a:ext cx="466667" cy="466667"/>
            <a:chOff x="1444741" y="6460514"/>
            <a:chExt cx="466667" cy="46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646051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251" y="2614967"/>
            <a:ext cx="3825490" cy="1484729"/>
            <a:chOff x="1337251" y="2614967"/>
            <a:chExt cx="3825490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78584" y="1969512"/>
              <a:ext cx="7650980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3825490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20089" y="2745298"/>
            <a:ext cx="3206055" cy="13104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1" y="4429435"/>
            <a:ext cx="10836574" cy="8277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76630" y="6360163"/>
            <a:ext cx="4663194" cy="6782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69239" y="5488335"/>
            <a:ext cx="2060471" cy="6782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6171" y="7644343"/>
            <a:ext cx="6788784" cy="827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91878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88391" y="3016258"/>
            <a:ext cx="2936282" cy="565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9636" y="4300830"/>
            <a:ext cx="1579063" cy="4876928"/>
            <a:chOff x="12179636" y="4300830"/>
            <a:chExt cx="1579063" cy="48769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79636" y="4300830"/>
              <a:ext cx="1579063" cy="4876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419" y="4306544"/>
            <a:ext cx="10723931" cy="4869540"/>
            <a:chOff x="1541419" y="4306544"/>
            <a:chExt cx="10723931" cy="48695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1419" y="4306544"/>
              <a:ext cx="10723931" cy="48695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1856" y="6855871"/>
            <a:ext cx="2988556" cy="6604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1240" y="7494220"/>
            <a:ext cx="2827347" cy="6604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3369" y="5488949"/>
            <a:ext cx="3640232" cy="54000"/>
            <a:chOff x="5993369" y="5488949"/>
            <a:chExt cx="3640232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3369" y="5488949"/>
              <a:ext cx="3640232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68254" y="4428571"/>
            <a:ext cx="3303442" cy="513524"/>
            <a:chOff x="7968254" y="4428571"/>
            <a:chExt cx="3303442" cy="513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68254" y="4428571"/>
              <a:ext cx="3303442" cy="513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88" y="3687116"/>
            <a:ext cx="3207879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2" y="2932069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5940" y="3757592"/>
            <a:ext cx="2403604" cy="650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958" y="4401782"/>
            <a:ext cx="9030753" cy="4181808"/>
            <a:chOff x="1063958" y="4401782"/>
            <a:chExt cx="9030753" cy="4181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958" y="4401782"/>
              <a:ext cx="9030753" cy="4181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9075" y="7889509"/>
            <a:ext cx="3822625" cy="568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0690" y="7686333"/>
            <a:ext cx="6900896" cy="54000"/>
            <a:chOff x="2040690" y="7686333"/>
            <a:chExt cx="6900896" cy="54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0690" y="7686333"/>
              <a:ext cx="6900896" cy="54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9752" y="5201272"/>
            <a:ext cx="3109498" cy="813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0874" y="6007100"/>
            <a:ext cx="6599431" cy="828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938" y="6007100"/>
            <a:ext cx="661593" cy="75667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368" y="2801048"/>
            <a:ext cx="16252979" cy="6267186"/>
            <a:chOff x="1016368" y="2801048"/>
            <a:chExt cx="16252979" cy="6267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368" y="2801048"/>
              <a:ext cx="16252979" cy="6267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6563" y="6953000"/>
            <a:ext cx="467247" cy="54000"/>
            <a:chOff x="2256563" y="6953000"/>
            <a:chExt cx="467247" cy="5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563" y="6953000"/>
              <a:ext cx="467247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6087" y="6689508"/>
            <a:ext cx="546612" cy="54000"/>
            <a:chOff x="2266087" y="6689508"/>
            <a:chExt cx="546612" cy="54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6087" y="6689508"/>
              <a:ext cx="546612" cy="54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1341" y="4297274"/>
            <a:ext cx="7772023" cy="650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4473" y="6461016"/>
            <a:ext cx="7986518" cy="650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0211" y="8330783"/>
            <a:ext cx="5884203" cy="78601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6876" y="3284939"/>
            <a:ext cx="14779861" cy="5461893"/>
            <a:chOff x="1716876" y="3284939"/>
            <a:chExt cx="14779861" cy="5461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876" y="3284939"/>
              <a:ext cx="14779861" cy="5461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548" y="8743659"/>
            <a:ext cx="6743327" cy="786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6061" y="6722554"/>
            <a:ext cx="8003385" cy="650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5448" y="6550902"/>
            <a:ext cx="2822806" cy="54000"/>
            <a:chOff x="2545448" y="6550902"/>
            <a:chExt cx="2822806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5448" y="6550902"/>
              <a:ext cx="2822806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9098" y="7336776"/>
            <a:ext cx="2822806" cy="54000"/>
            <a:chOff x="2539098" y="7336776"/>
            <a:chExt cx="2822806" cy="54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9098" y="7336776"/>
              <a:ext cx="2822806" cy="54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02575" y="6947603"/>
            <a:ext cx="838095" cy="54000"/>
            <a:chOff x="2102575" y="6947603"/>
            <a:chExt cx="838095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102575" y="6947603"/>
              <a:ext cx="838095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66683" y="6949331"/>
            <a:ext cx="838095" cy="54000"/>
            <a:chOff x="4966683" y="6949331"/>
            <a:chExt cx="838095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966683" y="6949331"/>
              <a:ext cx="838095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60907"/>
            <a:ext cx="18333998" cy="11206656"/>
            <a:chOff x="0" y="-60907"/>
            <a:chExt cx="18333998" cy="112066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60907"/>
              <a:ext cx="18333998" cy="112066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09773" y="3188175"/>
            <a:ext cx="11081737" cy="177950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9600" y="3207169"/>
            <a:ext cx="13370098" cy="60034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7562" y="3435306"/>
            <a:ext cx="5688223" cy="7365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638736" y="-1287887"/>
            <a:ext cx="20397659" cy="13640935"/>
            <a:chOff x="-1638736" y="-1287887"/>
            <a:chExt cx="20397659" cy="13640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38736" y="-1287887"/>
              <a:ext cx="20397659" cy="136409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4859" y="4829830"/>
            <a:ext cx="5599689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849" y="3522545"/>
            <a:ext cx="3645736" cy="8258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73" y="2836831"/>
            <a:ext cx="2572677" cy="950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971" y="4828076"/>
            <a:ext cx="11072322" cy="4480830"/>
            <a:chOff x="1556971" y="4828076"/>
            <a:chExt cx="11072322" cy="44808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971" y="4828076"/>
              <a:ext cx="11072322" cy="44808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7765" y="5964507"/>
            <a:ext cx="3451798" cy="54000"/>
            <a:chOff x="5597765" y="5964507"/>
            <a:chExt cx="3451798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7765" y="5964507"/>
              <a:ext cx="3451798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7525" y="4934095"/>
            <a:ext cx="3303442" cy="513524"/>
            <a:chOff x="7517525" y="4934095"/>
            <a:chExt cx="3303442" cy="513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7525" y="4934095"/>
              <a:ext cx="3303442" cy="513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642" y="7729749"/>
            <a:ext cx="1894343" cy="54000"/>
            <a:chOff x="8186642" y="7729749"/>
            <a:chExt cx="1894343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6642" y="7729749"/>
              <a:ext cx="1894343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73796" y="8330177"/>
            <a:ext cx="1894343" cy="54000"/>
            <a:chOff x="9873796" y="8330177"/>
            <a:chExt cx="1894343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3796" y="8330177"/>
              <a:ext cx="1894343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392" y="3687116"/>
            <a:ext cx="3646041" cy="8277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2" y="2932069"/>
            <a:ext cx="2572677" cy="950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45940" y="3757592"/>
            <a:ext cx="2403604" cy="650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958" y="4401782"/>
            <a:ext cx="9030753" cy="4181808"/>
            <a:chOff x="1063958" y="4401782"/>
            <a:chExt cx="9030753" cy="4181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958" y="4401782"/>
              <a:ext cx="9030753" cy="41818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9075" y="7889509"/>
            <a:ext cx="3822625" cy="568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40690" y="7686333"/>
            <a:ext cx="6900896" cy="54000"/>
            <a:chOff x="2040690" y="7686333"/>
            <a:chExt cx="6900896" cy="54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40690" y="7686333"/>
              <a:ext cx="6900896" cy="54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9752" y="5201272"/>
            <a:ext cx="3109498" cy="813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90874" y="6007100"/>
            <a:ext cx="6599431" cy="828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5938" y="6007100"/>
            <a:ext cx="661593" cy="75667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6368" y="2801048"/>
            <a:ext cx="16252979" cy="6267186"/>
            <a:chOff x="1016368" y="2801048"/>
            <a:chExt cx="16252979" cy="6267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368" y="2801048"/>
              <a:ext cx="16252979" cy="6267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6563" y="6953000"/>
            <a:ext cx="467247" cy="54000"/>
            <a:chOff x="2256563" y="6953000"/>
            <a:chExt cx="467247" cy="5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6563" y="6953000"/>
              <a:ext cx="467247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66087" y="6689508"/>
            <a:ext cx="546612" cy="54000"/>
            <a:chOff x="2266087" y="6689508"/>
            <a:chExt cx="546612" cy="54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6087" y="6689508"/>
              <a:ext cx="546612" cy="54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1341" y="4297274"/>
            <a:ext cx="7772023" cy="650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4473" y="6461016"/>
            <a:ext cx="7986518" cy="6509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0211" y="8330783"/>
            <a:ext cx="5884203" cy="7860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4741" y="5554902"/>
            <a:ext cx="466667" cy="466667"/>
            <a:chOff x="1444741" y="5554902"/>
            <a:chExt cx="466667" cy="46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4030" y="5399754"/>
            <a:ext cx="10045117" cy="8182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4030" y="6311230"/>
            <a:ext cx="9397146" cy="8277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741" y="6460514"/>
            <a:ext cx="466667" cy="466667"/>
            <a:chOff x="1444741" y="6460514"/>
            <a:chExt cx="466667" cy="46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41" y="6460514"/>
              <a:ext cx="466667" cy="4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251" y="2614967"/>
            <a:ext cx="4453393" cy="1484729"/>
            <a:chOff x="1337251" y="2614967"/>
            <a:chExt cx="4453393" cy="1484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92535" y="1969512"/>
              <a:ext cx="8906786" cy="29694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4453393" cy="14847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2285" y="2745302"/>
            <a:ext cx="3889551" cy="12342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6523317" cy="8182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46443" y="6417096"/>
            <a:ext cx="3051243" cy="56694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8" y="2880208"/>
            <a:ext cx="16328148" cy="6322465"/>
            <a:chOff x="1127388" y="2880208"/>
            <a:chExt cx="16328148" cy="6322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388" y="2880208"/>
              <a:ext cx="16328148" cy="63224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878" y="8506802"/>
            <a:ext cx="6827793" cy="7895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6061" y="6722554"/>
            <a:ext cx="8003385" cy="650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1230" y="6549039"/>
            <a:ext cx="3162715" cy="54000"/>
            <a:chOff x="2001230" y="6549039"/>
            <a:chExt cx="3162715" cy="54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230" y="6549039"/>
              <a:ext cx="3162715" cy="54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4881" y="7334913"/>
            <a:ext cx="3169064" cy="59293"/>
            <a:chOff x="1994881" y="7334913"/>
            <a:chExt cx="3169064" cy="592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4881" y="7334913"/>
              <a:ext cx="3169064" cy="59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357" y="6945740"/>
            <a:ext cx="838095" cy="54000"/>
            <a:chOff x="1558357" y="6945740"/>
            <a:chExt cx="838095" cy="54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558357" y="6945740"/>
              <a:ext cx="838095" cy="54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21396" y="6943306"/>
            <a:ext cx="838095" cy="54000"/>
            <a:chOff x="4721396" y="6943306"/>
            <a:chExt cx="838095" cy="5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721396" y="6943306"/>
              <a:ext cx="838095" cy="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8" y="-15549"/>
            <a:ext cx="18302613" cy="12239873"/>
            <a:chOff x="8838" y="-15549"/>
            <a:chExt cx="18302613" cy="12239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8" y="-15549"/>
              <a:ext cx="18302613" cy="122398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1942" y="3995074"/>
            <a:ext cx="11167175" cy="12962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697" y="2585210"/>
            <a:ext cx="16482527" cy="66597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7562" y="3435306"/>
            <a:ext cx="5688223" cy="7365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21417" y="-2006555"/>
            <a:ext cx="20260989" cy="13752146"/>
            <a:chOff x="-1221417" y="-2006555"/>
            <a:chExt cx="20260989" cy="13752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21417" y="-2006555"/>
              <a:ext cx="20260989" cy="137521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9563" y="3583449"/>
            <a:ext cx="7915366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8" y="2880208"/>
            <a:ext cx="16328148" cy="6322465"/>
            <a:chOff x="1127388" y="2880208"/>
            <a:chExt cx="16328148" cy="63224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388" y="2880208"/>
              <a:ext cx="16328148" cy="63224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3467" y="3447434"/>
            <a:ext cx="6295393" cy="789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94881" y="7334913"/>
            <a:ext cx="3169064" cy="59293"/>
            <a:chOff x="1994881" y="7334913"/>
            <a:chExt cx="3169064" cy="59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4881" y="7334913"/>
              <a:ext cx="3169064" cy="59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498551" y="0"/>
            <a:ext cx="22433449" cy="10721088"/>
            <a:chOff x="-1498551" y="0"/>
            <a:chExt cx="22433449" cy="107210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98551" y="0"/>
              <a:ext cx="22433449" cy="107210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82332" y="6846737"/>
            <a:ext cx="6237042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939928"/>
            <a:ext cx="7921440" cy="1547931"/>
            <a:chOff x="9142857" y="939928"/>
            <a:chExt cx="7921440" cy="15479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3173" y="266998"/>
              <a:ext cx="15842881" cy="30958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939928"/>
              <a:ext cx="7921440" cy="154793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3003" y="1101708"/>
            <a:ext cx="8796665" cy="130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21501" y="0"/>
            <a:ext cx="21815933" cy="11406997"/>
            <a:chOff x="-1221501" y="0"/>
            <a:chExt cx="21815933" cy="11406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21501" y="0"/>
              <a:ext cx="21815933" cy="11406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8974" y="6504655"/>
            <a:ext cx="6294537" cy="659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90644" y="5455953"/>
            <a:ext cx="3985403" cy="778849"/>
            <a:chOff x="5790644" y="5455953"/>
            <a:chExt cx="3985403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0644" y="5455953"/>
              <a:ext cx="3985403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2994" y="5455953"/>
            <a:ext cx="5242402" cy="778849"/>
            <a:chOff x="11852994" y="5455953"/>
            <a:chExt cx="5242402" cy="7788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2994" y="5455953"/>
              <a:ext cx="5242402" cy="7788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6411" y="5399754"/>
            <a:ext cx="15511470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7251" y="2614967"/>
            <a:ext cx="4453393" cy="1484729"/>
            <a:chOff x="1337251" y="2614967"/>
            <a:chExt cx="4453393" cy="14847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92535" y="1969512"/>
              <a:ext cx="8906786" cy="296945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251" y="2614967"/>
              <a:ext cx="4453393" cy="14847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82289" y="2745298"/>
            <a:ext cx="3524151" cy="12342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6173" y="4429430"/>
            <a:ext cx="5445289" cy="818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56411" y="6305668"/>
            <a:ext cx="13373879" cy="8277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56411" y="7141316"/>
            <a:ext cx="11311917" cy="8277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7122" y="7276433"/>
            <a:ext cx="466667" cy="466667"/>
            <a:chOff x="1197122" y="7276433"/>
            <a:chExt cx="466667" cy="4666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22" y="7276433"/>
              <a:ext cx="466667" cy="46666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0859" y="7988306"/>
            <a:ext cx="8739032" cy="8277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7122" y="8142471"/>
            <a:ext cx="466667" cy="466667"/>
            <a:chOff x="1197122" y="8142471"/>
            <a:chExt cx="466667" cy="46666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7122" y="8142471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6038" y="5455953"/>
            <a:ext cx="3442390" cy="778849"/>
            <a:chOff x="6286038" y="5455953"/>
            <a:chExt cx="34423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038" y="5455953"/>
              <a:ext cx="34423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8994946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2289" y="2745298"/>
            <a:ext cx="5816989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2355679" cy="8182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411" y="6305668"/>
            <a:ext cx="14412803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86038" y="5455953"/>
            <a:ext cx="3442390" cy="778849"/>
            <a:chOff x="6286038" y="5455953"/>
            <a:chExt cx="3442390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038" y="5455953"/>
              <a:ext cx="3442390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8994946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7010" y="2745302"/>
            <a:ext cx="3938141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0567546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6411" y="6305668"/>
            <a:ext cx="8244965" cy="8277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463331"/>
            <a:ext cx="466667" cy="466667"/>
            <a:chOff x="1197122" y="646333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6463331"/>
              <a:ext cx="466667" cy="4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5525" y="7199109"/>
            <a:ext cx="12875698" cy="15129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7267679"/>
            <a:ext cx="466667" cy="466667"/>
            <a:chOff x="1197122" y="7267679"/>
            <a:chExt cx="466667" cy="4666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7267679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55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550" y="391733"/>
            <a:ext cx="17340615" cy="9467844"/>
            <a:chOff x="472550" y="391733"/>
            <a:chExt cx="17340615" cy="9467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0" y="391733"/>
              <a:ext cx="17340615" cy="9467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786" y="3357331"/>
            <a:ext cx="16234143" cy="6033818"/>
            <a:chOff x="1025786" y="3357331"/>
            <a:chExt cx="16234143" cy="60338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786" y="3357331"/>
              <a:ext cx="16234143" cy="6033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9899" y="939928"/>
            <a:ext cx="12384399" cy="1547931"/>
            <a:chOff x="4679899" y="939928"/>
            <a:chExt cx="12384399" cy="15479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11265" y="266998"/>
              <a:ext cx="24768798" cy="30958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9899" y="939928"/>
              <a:ext cx="12384399" cy="1547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330" y="1094090"/>
            <a:ext cx="12552227" cy="1287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43867" y="5482210"/>
            <a:ext cx="2864058" cy="778849"/>
            <a:chOff x="11743867" y="5482210"/>
            <a:chExt cx="2864058" cy="7788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3867" y="5482210"/>
              <a:ext cx="2864058" cy="778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7122" y="5554902"/>
            <a:ext cx="466667" cy="466667"/>
            <a:chOff x="1197122" y="5554902"/>
            <a:chExt cx="466667" cy="4666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5554902"/>
              <a:ext cx="466667" cy="4666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411" y="5399754"/>
            <a:ext cx="13867251" cy="8277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251" y="2614967"/>
            <a:ext cx="6336213" cy="1484729"/>
            <a:chOff x="1337251" y="2614967"/>
            <a:chExt cx="6336213" cy="14847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3945" y="1969512"/>
              <a:ext cx="12672426" cy="296945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7251" y="2614967"/>
              <a:ext cx="6336213" cy="14847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07593" y="2745302"/>
            <a:ext cx="3938141" cy="12342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173" y="4429430"/>
            <a:ext cx="15800803" cy="8277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5525" y="6865773"/>
            <a:ext cx="10195717" cy="8182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7122" y="6972441"/>
            <a:ext cx="466667" cy="466667"/>
            <a:chOff x="1197122" y="6972441"/>
            <a:chExt cx="466667" cy="4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6972441"/>
              <a:ext cx="466667" cy="46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2382" y="6104659"/>
            <a:ext cx="2674081" cy="5669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5525" y="7852706"/>
            <a:ext cx="15052641" cy="8277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7122" y="7959373"/>
            <a:ext cx="466667" cy="466667"/>
            <a:chOff x="1197122" y="7959373"/>
            <a:chExt cx="466667" cy="4666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122" y="7959373"/>
              <a:ext cx="466667" cy="4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김빈나</cp:lastModifiedBy>
  <cp:revision>2</cp:revision>
  <dcterms:created xsi:type="dcterms:W3CDTF">2023-05-23T03:27:51Z</dcterms:created>
  <dcterms:modified xsi:type="dcterms:W3CDTF">2023-05-23T05:21:01Z</dcterms:modified>
</cp:coreProperties>
</file>